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5" r:id="rId2"/>
    <p:sldId id="1768" r:id="rId3"/>
    <p:sldId id="1769" r:id="rId4"/>
    <p:sldId id="1770" r:id="rId5"/>
    <p:sldId id="1771" r:id="rId6"/>
    <p:sldId id="17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04" y="2541996"/>
            <a:ext cx="878339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446. A SAWT LOIN INN-AH CIAH 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In A Little While We’re Going Home </a:t>
            </a:r>
          </a:p>
          <a:p>
            <a:r>
              <a:rPr lang="en-US" sz="1500" dirty="0"/>
              <a:t>Dan. 12:13</a:t>
            </a:r>
          </a:p>
          <a:p>
            <a:r>
              <a:rPr lang="en-US" sz="1500" dirty="0"/>
              <a:t>Elisa Edmunds Hewitt, 1851-1920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1717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7873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3548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0034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a’ ding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3502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210821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ah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3976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446. A SAWT LOIN INN-AH CIAH DING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2018-12-15T07:27:15Z</dcterms:modified>
</cp:coreProperties>
</file>