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755" r:id="rId2"/>
    <p:sldId id="1768" r:id="rId3"/>
    <p:sldId id="1769" r:id="rId4"/>
    <p:sldId id="1770" r:id="rId5"/>
    <p:sldId id="1771" r:id="rId6"/>
    <p:sldId id="177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0304" y="2541996"/>
            <a:ext cx="8783391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446. A SAWT LOIN INN-AH CIAH DING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In A Little While We’re Going Home </a:t>
            </a:r>
          </a:p>
          <a:p>
            <a:r>
              <a:rPr lang="en-US" sz="1500" dirty="0"/>
              <a:t>Dan. 12:13</a:t>
            </a:r>
          </a:p>
          <a:p>
            <a:r>
              <a:rPr lang="en-US" sz="1500" dirty="0"/>
              <a:t>Elisa Edmunds Hewitt, 1851-1920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F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217170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325" y="2210821"/>
            <a:ext cx="851535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la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loin ah inn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khuamial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loin ah inn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178738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loin ah,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loin ah,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kantan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ding; 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huihpi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loin ah inn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435480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Sep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hi,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inn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khauhsak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inn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610034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a’ ding lam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sialsak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loin ah inn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ding;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kizel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hen!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loin ah inn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435028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325" y="2210821"/>
            <a:ext cx="851535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Lungkhamna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tawldamna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gal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loin ah inn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khitui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loin ah inn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0397619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250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446. A SAWT LOIN INN-AH CIAH DING</vt:lpstr>
      <vt:lpstr>1</vt:lpstr>
      <vt:lpstr>Sakkik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3</cp:revision>
  <dcterms:created xsi:type="dcterms:W3CDTF">2018-12-14T14:08:08Z</dcterms:created>
  <dcterms:modified xsi:type="dcterms:W3CDTF">2018-12-15T07:27:15Z</dcterms:modified>
</cp:coreProperties>
</file>